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6" r:id="rId8"/>
    <p:sldId id="261" r:id="rId9"/>
    <p:sldId id="265" r:id="rId10"/>
    <p:sldId id="262" r:id="rId11"/>
    <p:sldId id="263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7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스페이스키를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GIF</a:t>
            </a:r>
            <a:r>
              <a:rPr lang="ko-KR" altLang="en-US" sz="1400" dirty="0"/>
              <a:t>와 같이 플레이어의 조준 방향을 빨간 레이저로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빨간 레이저는 플레이어의 시야에서만 보임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Ray</a:t>
            </a:r>
            <a:r>
              <a:rPr lang="ko-KR" altLang="en-US" sz="1400" dirty="0"/>
              <a:t>를 쏴 사물에 충돌하기 전까지 표시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E5E2E0C-59AF-5EC8-1305-7BBCADF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20" y="2152323"/>
            <a:ext cx="2810420" cy="392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닉네임을 설정할 수 있는 입력 칸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88800"/>
              </p:ext>
            </p:extLst>
          </p:nvPr>
        </p:nvGraphicFramePr>
        <p:xfrm>
          <a:off x="7159813" y="2316480"/>
          <a:ext cx="46422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ea typeface="맑은 고딕"/>
                </a:rPr>
                <a:t>4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3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895073" y="2404441"/>
            <a:ext cx="981720" cy="393975"/>
            <a:chOff x="2079585" y="2494200"/>
            <a:chExt cx="981720" cy="3939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3" y="2640491"/>
              <a:ext cx="841132" cy="247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84757" y="2307892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52738" y="1418834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2042192" y="2290215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52738" y="1418834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3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3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60</a:t>
            </a:r>
            <a:r>
              <a:rPr lang="ko-KR" altLang="en-US" sz="1400" dirty="0"/>
              <a:t>초 시간 제한이 존재하며</a:t>
            </a:r>
            <a:r>
              <a:rPr lang="en-US" altLang="ko-KR" sz="1400" dirty="0"/>
              <a:t>, 60</a:t>
            </a:r>
            <a:r>
              <a:rPr lang="ko-KR" altLang="en-US" sz="1400" dirty="0"/>
              <a:t>초 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/>
              <a:t>60</a:t>
            </a:r>
            <a:r>
              <a:rPr lang="ko-KR" altLang="en-US" sz="1400" dirty="0"/>
              <a:t>초 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895</Words>
  <Application>Microsoft Office PowerPoint</Application>
  <PresentationFormat>와이드스크린</PresentationFormat>
  <Paragraphs>149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TRASHES 시스템 기획서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10</cp:revision>
  <dcterms:created xsi:type="dcterms:W3CDTF">2023-10-10T16:22:30Z</dcterms:created>
  <dcterms:modified xsi:type="dcterms:W3CDTF">2023-10-13T09:49:29Z</dcterms:modified>
</cp:coreProperties>
</file>